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994D4B-F4B6-0D4F-832D-8771D9B74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1A4C41C-8986-E744-BEDE-D1E4153A1D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B8E370B-BF95-C84A-9877-0EE8C321C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3C4F-7523-5F45-A2B3-BD0E69491134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98270C4-0484-2641-B5BE-AEAD98EF7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DCAEBE2-3318-1943-BC80-3C6683BEE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36885-192F-204D-8E30-0C0BA84D94F0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864773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3963ED-049F-6047-8868-7801257B2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9E25110-AEA4-334F-883E-DF07FF0014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A7D4543-BDB5-DD4A-92A3-1FDC54804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3C4F-7523-5F45-A2B3-BD0E69491134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8F830E7-81D5-0C4A-97A3-ACB71374E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1F75269-0E0C-6E46-AB28-B2E2E18E1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36885-192F-204D-8E30-0C0BA84D94F0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064102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FE1B948-5719-E849-A727-DC9966CD05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C1D99BF-F3D0-6F44-AF90-F2FFCBFAC6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5C9F848-61FA-984B-9D9C-2210F29E1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3C4F-7523-5F45-A2B3-BD0E69491134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8099AAF-CACF-DA4A-8FBE-E7E72023D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0068EEA-DD99-954E-84CF-281C2D22A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36885-192F-204D-8E30-0C0BA84D94F0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93846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3CD79F-C0F2-8844-99F8-BA76AA5BD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0F68208-5DD6-B14B-8061-E7774A4390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BE72011-3963-E64E-B8BD-2FE7D98EE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3C4F-7523-5F45-A2B3-BD0E69491134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3FAD9EA-C574-1046-A546-05C16F917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508E36B-FA03-154D-8F68-86161EB5F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36885-192F-204D-8E30-0C0BA84D94F0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887351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7956DC-D8DA-1447-A1E9-11BCC2493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139F6B7-4A22-4849-BA94-B98AC2CE2D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E532783-B037-C94A-9E57-E807D3EBA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3C4F-7523-5F45-A2B3-BD0E69491134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618CAD-2211-9B4C-BA16-9FBA7C1BA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0D9935C-2AF1-8948-BC2C-8F389F60B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36885-192F-204D-8E30-0C0BA84D94F0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566094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35A6DB-C13A-474F-BC6D-DFCE8992D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C8DB6B6-A076-D341-9433-78F9DE399F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B7E09D3-BE74-244E-B228-8CDC60D8BD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331EC55-2F23-6845-AE48-77E1EB82D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3C4F-7523-5F45-A2B3-BD0E69491134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189807A-C1CA-8D49-AB35-F6C38451B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4E24A59-D874-F448-AA61-0D9121535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36885-192F-204D-8E30-0C0BA84D94F0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548460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8EC918-BD63-2F4F-910E-0FEA0FBE5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548DC13-3219-2342-8F27-7122FF2AC8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AB7CC22-C81D-D445-B4DF-61CDBE3850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4E47AD1-BE8B-1740-99CF-EF01536803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F4DB4A3-E340-744F-AC11-0D0467D025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FDA942E-0637-6C4E-8608-38529F1AA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3C4F-7523-5F45-A2B3-BD0E69491134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2A7FF6F-CE3F-3040-A710-64E7C411B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D08875B-FB1B-324E-9390-9B6F209B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36885-192F-204D-8E30-0C0BA84D94F0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47174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60C501-E212-CB45-9856-531681C99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5788090-B62F-AE4F-8D27-A4699D87B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3C4F-7523-5F45-A2B3-BD0E69491134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9B49DAC-7641-BF47-B913-8CE511295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98275F2-991D-1D44-92F5-1E1467DD1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36885-192F-204D-8E30-0C0BA84D94F0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4012277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07CBB37-695A-0745-A12F-37D368538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3C4F-7523-5F45-A2B3-BD0E69491134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8E6F343-5D4B-1041-B27F-DA0A9F42F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3DABCB2-2EF6-8542-AC73-CF7A20C5E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36885-192F-204D-8E30-0C0BA84D94F0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565244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1392E5-CD32-7C4C-B17E-D376AF858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BB0112-43D5-5446-B71C-7A16512274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A8F286C-DF4F-D447-A2BC-C12D4E273D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D0136E2-0AFD-E64A-ACD0-09E3D9795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3C4F-7523-5F45-A2B3-BD0E69491134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34C3DC8-2B89-DD49-BB9E-092DE379D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F10C730-3807-EB4E-8E6E-8C7621CA3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36885-192F-204D-8E30-0C0BA84D94F0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939855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0629B7-010A-8A42-B6CD-328765A56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B48B363-C014-1047-A350-7E72A5405E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5A21269-32CC-FE4E-96BE-AE3327209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CE282F4-AA81-3E42-984B-78A3FAA71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33C4F-7523-5F45-A2B3-BD0E69491134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F998671-EE64-4C41-99D2-4574BFF2C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94E8991-0582-8243-8366-CFECA3A5D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36885-192F-204D-8E30-0C0BA84D94F0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979304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8CA3E1F-A3C4-3740-9077-003EE7701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182A507-FA9B-884D-B1B6-7A77D5C30A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DB8E608-546A-5D45-BC8E-FBE79DAE98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33C4F-7523-5F45-A2B3-BD0E69491134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58CEDE9-94AF-B64B-BA28-9BD42DE7E3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D48A16C-2324-3741-925C-FF7FC8C7A4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36885-192F-204D-8E30-0C0BA84D94F0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922023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Relationship Id="rId4" Type="http://schemas.openxmlformats.org/officeDocument/2006/relationships/image" Target="../media/image3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29D139-52F8-CF47-AB11-2A01EBFD0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5894"/>
            <a:ext cx="10238168" cy="919851"/>
          </a:xfrm>
        </p:spPr>
        <p:txBody>
          <a:bodyPr>
            <a:normAutofit/>
          </a:bodyPr>
          <a:lstStyle/>
          <a:p>
            <a:r>
              <a:rPr lang="es-US" sz="4000"/>
              <a:t>Evidencia fotografica de detectores de humo</a:t>
            </a:r>
          </a:p>
        </p:txBody>
      </p:sp>
      <p:pic>
        <p:nvPicPr>
          <p:cNvPr id="4" name="Imagen 4">
            <a:extLst>
              <a:ext uri="{FF2B5EF4-FFF2-40B4-BE49-F238E27FC236}">
                <a16:creationId xmlns:a16="http://schemas.microsoft.com/office/drawing/2014/main" id="{36B954AA-89F9-D242-A170-02686F5C8B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42" y="1409554"/>
            <a:ext cx="3050224" cy="4066966"/>
          </a:xfrm>
          <a:prstGeom prst="rect">
            <a:avLst/>
          </a:prstGeom>
        </p:spPr>
      </p:pic>
      <p:pic>
        <p:nvPicPr>
          <p:cNvPr id="6" name="Imagen 6">
            <a:extLst>
              <a:ext uri="{FF2B5EF4-FFF2-40B4-BE49-F238E27FC236}">
                <a16:creationId xmlns:a16="http://schemas.microsoft.com/office/drawing/2014/main" id="{1540B697-CB60-C043-9DA0-8A25AFA9EC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0" y="1409555"/>
            <a:ext cx="3050224" cy="4066966"/>
          </a:xfrm>
          <a:prstGeom prst="rect">
            <a:avLst/>
          </a:prstGeom>
        </p:spPr>
      </p:pic>
      <p:pic>
        <p:nvPicPr>
          <p:cNvPr id="8" name="Imagen 8">
            <a:extLst>
              <a:ext uri="{FF2B5EF4-FFF2-40B4-BE49-F238E27FC236}">
                <a16:creationId xmlns:a16="http://schemas.microsoft.com/office/drawing/2014/main" id="{3116E04D-D85E-2947-91DB-A14C03CEF9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613" y="1409555"/>
            <a:ext cx="3050224" cy="4066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3405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Panorámica</PresentationFormat>
  <Slides>1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Evidencia fotografica de detectores de humo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Evidencia fotografica de detectores de humo</dc:title>
  <cp:revision>1</cp:revision>
  <dcterms:modified xsi:type="dcterms:W3CDTF">2018-08-31T16:38:08Z</dcterms:modified>
</cp:coreProperties>
</file>